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6" autoAdjust="0"/>
    <p:restoredTop sz="94660"/>
  </p:normalViewPr>
  <p:slideViewPr>
    <p:cSldViewPr>
      <p:cViewPr varScale="1">
        <p:scale>
          <a:sx n="68" d="100"/>
          <a:sy n="68" d="100"/>
        </p:scale>
        <p:origin x="6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1928802"/>
            <a:ext cx="7772400" cy="1470025"/>
          </a:xfrm>
        </p:spPr>
        <p:txBody>
          <a:bodyPr/>
          <a:lstStyle/>
          <a:p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Конкуренция в жизни</a:t>
            </a:r>
            <a:endParaRPr lang="ru-RU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4" name="Рисунок 3" descr="54516754_2_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14338"/>
            <a:ext cx="9124950" cy="24288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images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429000"/>
            <a:ext cx="4723496" cy="3143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v_chelyabinskoy_oblasti_likvidiruyut_detishche_ovakimyan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4876" y="3357562"/>
            <a:ext cx="4214810" cy="32980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14290"/>
            <a:ext cx="6572296" cy="492922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Конкуренция — экономический процесс взаимодействия, взаимосвязи и борьбы между выступающими на рынке предприятиями в целях обеспечения лучших возможностей сбыта своей продукции, удовлетворения разнообразных потребностей покупателей.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Konkurenciya-predprinimatelei-i-predprinimatelskaya-tain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66888" y="2928934"/>
            <a:ext cx="3077112" cy="36433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Виды конкуренции в зависимости от выполнения предпосылок конкурентного равновесия рынка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736"/>
            <a:ext cx="7215238" cy="5429264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Совершенная конкуренция-</a:t>
            </a:r>
            <a:r>
              <a:rPr lang="ru-RU" dirty="0" smtClean="0"/>
              <a:t> конкуренция, базирующаяся на выполнении предпосылок конкурентного равновесия, к которым можно отнести следующие: наличие множества независимых производителей и потребителей: возможность свободной торговли факторами производства.</a:t>
            </a:r>
          </a:p>
          <a:p>
            <a:r>
              <a:rPr lang="ru-RU" b="1" dirty="0" smtClean="0"/>
              <a:t>Несовершенная конкуренция -</a:t>
            </a:r>
            <a:r>
              <a:rPr lang="ru-RU" dirty="0" smtClean="0"/>
              <a:t> </a:t>
            </a:r>
            <a:r>
              <a:rPr lang="ru-RU" dirty="0" err="1" smtClean="0"/>
              <a:t>конкуренция</a:t>
            </a:r>
            <a:r>
              <a:rPr lang="ru-RU" dirty="0" smtClean="0"/>
              <a:t>, базирующаяся на нарушении предпосылок конкурентного равновесия. Несовершенная конкуренция имеет характеристики: раздел рынка между несколькими крупными фирмами или полное господство: ограниченная самостоятельность предприятий; дифференциация продукции и контроль за сегментами </a:t>
            </a:r>
            <a:endParaRPr lang="ru-RU" dirty="0"/>
          </a:p>
        </p:txBody>
      </p:sp>
      <p:pic>
        <p:nvPicPr>
          <p:cNvPr id="4" name="Рисунок 3" descr="unname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0" y="1357298"/>
            <a:ext cx="2000250" cy="37862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Виды конкуренции в зависимости от соотношения спроса и предложения(товаров, услуг)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428736"/>
            <a:ext cx="5143536" cy="5429264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b="1" dirty="0" err="1" smtClean="0"/>
              <a:t>Чистая</a:t>
            </a:r>
            <a:r>
              <a:rPr lang="ru-RU" dirty="0" err="1" smtClean="0"/>
              <a:t>-большое</a:t>
            </a:r>
            <a:r>
              <a:rPr lang="ru-RU" dirty="0" smtClean="0"/>
              <a:t> число покупателей и продавцов, не обладающих достаточной силой, чтобы повлиять на цены; недифференцированные, полностью взаимозаменяемые товары</a:t>
            </a:r>
          </a:p>
          <a:p>
            <a:pPr lvl="0"/>
            <a:r>
              <a:rPr lang="ru-RU" b="1" dirty="0" smtClean="0"/>
              <a:t>Олигополистическая </a:t>
            </a:r>
            <a:r>
              <a:rPr lang="ru-RU" dirty="0" smtClean="0"/>
              <a:t>-незначительное число конкурентов, создающих сильную взаимосвязь; большая рыночная сила: сила реактивной позиции, </a:t>
            </a:r>
          </a:p>
          <a:p>
            <a:pPr lvl="0"/>
            <a:r>
              <a:rPr lang="ru-RU" b="1" dirty="0" smtClean="0"/>
              <a:t>Монополистическая</a:t>
            </a:r>
            <a:r>
              <a:rPr lang="ru-RU" dirty="0" smtClean="0"/>
              <a:t>- многочисленность конкурентов и уравновешенность их сил; </a:t>
            </a:r>
            <a:r>
              <a:rPr lang="ru-RU" dirty="0" err="1" smtClean="0"/>
              <a:t>дифференцированность</a:t>
            </a:r>
            <a:r>
              <a:rPr lang="ru-RU" dirty="0" smtClean="0"/>
              <a:t> товаров </a:t>
            </a:r>
          </a:p>
          <a:p>
            <a:endParaRPr lang="ru-RU" dirty="0"/>
          </a:p>
        </p:txBody>
      </p:sp>
      <p:pic>
        <p:nvPicPr>
          <p:cNvPr id="5" name="Рисунок 4" descr="Без названия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0694" y="2071678"/>
            <a:ext cx="3643306" cy="36433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85728"/>
            <a:ext cx="7758138" cy="1285884"/>
          </a:xfrm>
        </p:spPr>
        <p:txBody>
          <a:bodyPr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Что же такое конкуренция с собой?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5"/>
            <a:ext cx="8429684" cy="2786081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Конкуренция с собой- </a:t>
            </a:r>
            <a:r>
              <a:rPr lang="ru-RU" dirty="0" smtClean="0"/>
              <a:t>это сравнение себя с тем, каким ты был вчера, месяц назад или год назад и стремление стать лучше себя вчерашнего. В этом случае для человека нет никакой потери, напротив, есть постоянный рост и повышение результативности.</a:t>
            </a:r>
            <a:endParaRPr lang="ru-RU" dirty="0"/>
          </a:p>
        </p:txBody>
      </p:sp>
      <p:pic>
        <p:nvPicPr>
          <p:cNvPr id="5" name="Рисунок 4" descr="eyri3uh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04" y="4000500"/>
            <a:ext cx="5715000" cy="2857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291"/>
            <a:ext cx="8501122" cy="342902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Есть гончарное ремесло – создание мастером красивых сосудов. И когда гончар стремится создать новый красивый сосуд, может быть, красивее того, который уже был, получается всего лишь пустой сосуд, не содержащий в себе ничего. Да, красивый. Вероятно, даже превосходящий предыдущие экземпляры. Но он остается всего лишь пустым сосудом. </a:t>
            </a:r>
            <a:endParaRPr lang="ru-RU" dirty="0"/>
          </a:p>
        </p:txBody>
      </p:sp>
      <p:pic>
        <p:nvPicPr>
          <p:cNvPr id="4" name="Рисунок 3" descr="murano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3643314"/>
            <a:ext cx="8715404" cy="32146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Конкуренция с собой 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9"/>
            <a:ext cx="8786842" cy="307183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Это самое сложное и самое первое на что мы обращаем внимание , когда попадаем  в трудные ситуации. </a:t>
            </a:r>
          </a:p>
          <a:p>
            <a:r>
              <a:rPr lang="ru-RU" dirty="0" smtClean="0"/>
              <a:t>Спросите почему первое? Потому что мы всегда должны решать проблему начиная  с себя.  Конкуренция с собой  встречается везде .</a:t>
            </a:r>
          </a:p>
        </p:txBody>
      </p:sp>
      <p:pic>
        <p:nvPicPr>
          <p:cNvPr id="4" name="Рисунок 3" descr="job-1-e148880473515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7752" y="3929066"/>
            <a:ext cx="3980780" cy="26432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motivator-rabot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3786190"/>
            <a:ext cx="3747099" cy="29034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428604"/>
            <a:ext cx="8472518" cy="5697559"/>
          </a:xfrm>
        </p:spPr>
        <p:txBody>
          <a:bodyPr>
            <a:normAutofit/>
          </a:bodyPr>
          <a:lstStyle/>
          <a:p>
            <a:r>
              <a:rPr lang="ru-RU" dirty="0" smtClean="0"/>
              <a:t>Трудись на собой</a:t>
            </a:r>
          </a:p>
        </p:txBody>
      </p:sp>
      <p:pic>
        <p:nvPicPr>
          <p:cNvPr id="4" name="Рисунок 3" descr="images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9371" y="428604"/>
            <a:ext cx="5164629" cy="29289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5143504" y="3929066"/>
            <a:ext cx="400049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dirty="0" smtClean="0">
                <a:cs typeface="Times New Roman" pitchFamily="18" charset="0"/>
              </a:rPr>
              <a:t> Умей рассмотреть в себе то, что видно не вооружённым взглядом.</a:t>
            </a:r>
            <a:endParaRPr lang="ru-RU" sz="3200" dirty="0">
              <a:cs typeface="Times New Roman" pitchFamily="18" charset="0"/>
            </a:endParaRPr>
          </a:p>
        </p:txBody>
      </p:sp>
      <p:pic>
        <p:nvPicPr>
          <p:cNvPr id="6" name="Рисунок 5" descr="liv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571876"/>
            <a:ext cx="4643438" cy="27860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1557935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внимание!!!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Рисунок 3" descr="мн_2_догов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3474720"/>
            <a:ext cx="8286808" cy="32070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242</Words>
  <Application>Microsoft Office PowerPoint</Application>
  <PresentationFormat>Экран (4:3)</PresentationFormat>
  <Paragraphs>18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Тема Office</vt:lpstr>
      <vt:lpstr>Конкуренция в жизни</vt:lpstr>
      <vt:lpstr>Презентация PowerPoint</vt:lpstr>
      <vt:lpstr>Виды конкуренции в зависимости от выполнения предпосылок конкурентного равновесия рынка </vt:lpstr>
      <vt:lpstr>Виды конкуренции в зависимости от соотношения спроса и предложения(товаров, услуг) </vt:lpstr>
      <vt:lpstr> Что же такое конкуренция с собой?  </vt:lpstr>
      <vt:lpstr>Презентация PowerPoint</vt:lpstr>
      <vt:lpstr>Конкуренция с собой </vt:lpstr>
      <vt:lpstr>Презентация PowerPoint</vt:lpstr>
      <vt:lpstr>Спасибо за внимание!!!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Конкуренция в жизни</dc:title>
  <dc:creator>Кристя</dc:creator>
  <cp:lastModifiedBy>Дрешер Анна Константиновна</cp:lastModifiedBy>
  <cp:revision>16</cp:revision>
  <dcterms:created xsi:type="dcterms:W3CDTF">2020-04-23T04:05:18Z</dcterms:created>
  <dcterms:modified xsi:type="dcterms:W3CDTF">2020-04-27T02:10:06Z</dcterms:modified>
</cp:coreProperties>
</file>